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</p:sldIdLst>
  <p:notesMasterIdLst>
    <p:notesMasterId r:id="rId51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notesMaster" Target="notesMasters/notesMaster1.xml"/><Relationship Id="rId52" Type="http://schemas.openxmlformats.org/officeDocument/2006/relationships/presProps" Target="presProps.xml"/><Relationship Id="rId53" Type="http://schemas.openxmlformats.org/officeDocument/2006/relationships/viewProps" Target="viewProps.xml"/><Relationship Id="rId54" Type="http://schemas.openxmlformats.org/officeDocument/2006/relationships/theme" Target="theme/theme1.xml"/><Relationship Id="rId5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transition: cover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 : https://null-byte.wonderhowto.com/how-to/intro-vim-unix-text-editor-every-hacker-should-be-familiar-with-0174674/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transition: explode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transition: fade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 : https://www.freecodecamp.org/news/learn-linux-vim-basic-features-19134461ab85/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transition: fade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49</Slides>
  <Notes>49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Vim avec une tasse de café</dc:subject>
  <dc:creator>Quentin JOLY</dc:creator>
  <cp:lastModifiedBy>Quentin JOLY</cp:lastModifiedBy>
  <cp:revision>1</cp:revision>
  <dcterms:created xsi:type="dcterms:W3CDTF">2023-05-28T15:33:56Z</dcterms:created>
  <dcterms:modified xsi:type="dcterms:W3CDTF">2023-05-28T15:33:56Z</dcterms:modified>
</cp:coreProperties>
</file>